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1"/>
  </p:normalViewPr>
  <p:slideViewPr>
    <p:cSldViewPr snapToGrid="0" snapToObjects="1">
      <p:cViewPr varScale="1">
        <p:scale>
          <a:sx n="74" d="100"/>
          <a:sy n="74" d="100"/>
        </p:scale>
        <p:origin x="17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F3EB-47A2-8445-810E-0063BBE0FE62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B5FE-3E36-274B-B732-FC03583D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31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F3EB-47A2-8445-810E-0063BBE0FE62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B5FE-3E36-274B-B732-FC03583D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3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F3EB-47A2-8445-810E-0063BBE0FE62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B5FE-3E36-274B-B732-FC03583D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06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F3EB-47A2-8445-810E-0063BBE0FE62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B5FE-3E36-274B-B732-FC03583D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73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F3EB-47A2-8445-810E-0063BBE0FE62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B5FE-3E36-274B-B732-FC03583D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3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F3EB-47A2-8445-810E-0063BBE0FE62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B5FE-3E36-274B-B732-FC03583D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1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F3EB-47A2-8445-810E-0063BBE0FE62}" type="datetimeFigureOut">
              <a:rPr lang="en-US" smtClean="0"/>
              <a:t>5/28/20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B5FE-3E36-274B-B732-FC03583D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9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F3EB-47A2-8445-810E-0063BBE0FE62}" type="datetimeFigureOut">
              <a:rPr lang="en-US" smtClean="0"/>
              <a:t>5/28/20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B5FE-3E36-274B-B732-FC03583D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19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F3EB-47A2-8445-810E-0063BBE0FE62}" type="datetimeFigureOut">
              <a:rPr lang="en-US" smtClean="0"/>
              <a:t>5/28/20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B5FE-3E36-274B-B732-FC03583D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F3EB-47A2-8445-810E-0063BBE0FE62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B5FE-3E36-274B-B732-FC03583D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03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F3EB-47A2-8445-810E-0063BBE0FE62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B5FE-3E36-274B-B732-FC03583D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1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3F3EB-47A2-8445-810E-0063BBE0FE62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BB5FE-3E36-274B-B732-FC03583D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431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6C198-E81B-AD41-AFE8-A5F58C69C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9081" y="466386"/>
            <a:ext cx="5236830" cy="3509963"/>
          </a:xfrm>
        </p:spPr>
        <p:txBody>
          <a:bodyPr/>
          <a:lstStyle/>
          <a:p>
            <a:r>
              <a:rPr lang="en-US" dirty="0"/>
              <a:t>Data visualization in ggplot2 </a:t>
            </a:r>
            <a:br>
              <a:rPr lang="en-US" dirty="0"/>
            </a:br>
            <a:r>
              <a:rPr lang="en-US" sz="3600" dirty="0"/>
              <a:t>(part 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8B529-A97C-5442-A52E-869CFCB82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5594" y="4457953"/>
            <a:ext cx="4980317" cy="2384694"/>
          </a:xfrm>
        </p:spPr>
        <p:txBody>
          <a:bodyPr/>
          <a:lstStyle/>
          <a:p>
            <a:r>
              <a:rPr lang="en-US" dirty="0"/>
              <a:t>Workshop #5</a:t>
            </a:r>
          </a:p>
          <a:p>
            <a:r>
              <a:rPr lang="en-US" dirty="0"/>
              <a:t>Calvin Munson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CB129-3922-B54C-A56C-ABB8FAEA9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3" y="0"/>
            <a:ext cx="5918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66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C9A3AB-2C80-554F-8FF2-7B20C604E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28" y="0"/>
            <a:ext cx="9207944" cy="68580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F040CDE8-EE29-9C43-A343-75DE81BA42B2}"/>
              </a:ext>
            </a:extLst>
          </p:cNvPr>
          <p:cNvSpPr/>
          <p:nvPr/>
        </p:nvSpPr>
        <p:spPr>
          <a:xfrm>
            <a:off x="232854" y="1603947"/>
            <a:ext cx="1618937" cy="449705"/>
          </a:xfrm>
          <a:prstGeom prst="rightArrow">
            <a:avLst>
              <a:gd name="adj1" fmla="val 36667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DAE60-4680-0040-B5C0-D864C6F3AED9}"/>
              </a:ext>
            </a:extLst>
          </p:cNvPr>
          <p:cNvSpPr txBox="1"/>
          <p:nvPr/>
        </p:nvSpPr>
        <p:spPr>
          <a:xfrm>
            <a:off x="10001879" y="1561209"/>
            <a:ext cx="1957267" cy="4924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(And scales!)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2B7487A-42CE-0244-8B8C-726F8A83538D}"/>
              </a:ext>
            </a:extLst>
          </p:cNvPr>
          <p:cNvSpPr/>
          <p:nvPr/>
        </p:nvSpPr>
        <p:spPr>
          <a:xfrm>
            <a:off x="232853" y="781986"/>
            <a:ext cx="1618937" cy="449705"/>
          </a:xfrm>
          <a:prstGeom prst="rightArrow">
            <a:avLst>
              <a:gd name="adj1" fmla="val 36667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-Up Arrow 8">
            <a:extLst>
              <a:ext uri="{FF2B5EF4-FFF2-40B4-BE49-F238E27FC236}">
                <a16:creationId xmlns:a16="http://schemas.microsoft.com/office/drawing/2014/main" id="{8391D6AD-8E00-374A-914F-1FCE5E637C28}"/>
              </a:ext>
            </a:extLst>
          </p:cNvPr>
          <p:cNvSpPr/>
          <p:nvPr/>
        </p:nvSpPr>
        <p:spPr>
          <a:xfrm>
            <a:off x="9796288" y="2448982"/>
            <a:ext cx="1957267" cy="3027691"/>
          </a:xfrm>
          <a:prstGeom prst="leftUpArrow">
            <a:avLst>
              <a:gd name="adj1" fmla="val 12746"/>
              <a:gd name="adj2" fmla="val 22702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DF41060-A2A9-D54E-82E2-61FE70983CF1}"/>
              </a:ext>
            </a:extLst>
          </p:cNvPr>
          <p:cNvSpPr/>
          <p:nvPr/>
        </p:nvSpPr>
        <p:spPr>
          <a:xfrm>
            <a:off x="2323476" y="2893101"/>
            <a:ext cx="8154649" cy="3814997"/>
          </a:xfrm>
          <a:prstGeom prst="frame">
            <a:avLst>
              <a:gd name="adj1" fmla="val 189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82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picture containing food&#10;&#10;Description automatically generated">
            <a:extLst>
              <a:ext uri="{FF2B5EF4-FFF2-40B4-BE49-F238E27FC236}">
                <a16:creationId xmlns:a16="http://schemas.microsoft.com/office/drawing/2014/main" id="{11CD7190-B344-AB47-93CE-0EE152830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6754" y="0"/>
            <a:ext cx="5478492" cy="6861950"/>
          </a:xfrm>
        </p:spPr>
      </p:pic>
    </p:spTree>
    <p:extLst>
      <p:ext uri="{BB962C8B-B14F-4D97-AF65-F5344CB8AC3E}">
        <p14:creationId xmlns:p14="http://schemas.microsoft.com/office/powerpoint/2010/main" val="91808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54B10363-097F-4C48-AC59-0D1EBA01A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71" y="0"/>
            <a:ext cx="10282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19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89F33E-6FB0-5F41-97FD-3EC2A81F5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109" y="0"/>
            <a:ext cx="9313782" cy="6858000"/>
          </a:xfrm>
        </p:spPr>
      </p:pic>
    </p:spTree>
    <p:extLst>
      <p:ext uri="{BB962C8B-B14F-4D97-AF65-F5344CB8AC3E}">
        <p14:creationId xmlns:p14="http://schemas.microsoft.com/office/powerpoint/2010/main" val="989014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18</Words>
  <Application>Microsoft Macintosh PowerPoint</Application>
  <PresentationFormat>Widescreen</PresentationFormat>
  <Paragraphs>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Data visualization in ggplot2  (part 2)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in ggplot2</dc:title>
  <dc:creator>Calvin Munson</dc:creator>
  <cp:lastModifiedBy>Calvin Munson</cp:lastModifiedBy>
  <cp:revision>7</cp:revision>
  <dcterms:created xsi:type="dcterms:W3CDTF">2020-05-28T23:33:52Z</dcterms:created>
  <dcterms:modified xsi:type="dcterms:W3CDTF">2020-05-29T00:28:09Z</dcterms:modified>
</cp:coreProperties>
</file>